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5199975" cy="3239928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4" d="100"/>
          <a:sy n="14" d="100"/>
        </p:scale>
        <p:origin x="2100" y="1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302386"/>
            <a:ext cx="21419979" cy="11279752"/>
          </a:xfrm>
        </p:spPr>
        <p:txBody>
          <a:bodyPr anchor="b"/>
          <a:lstStyle>
            <a:lvl1pPr algn="ctr">
              <a:defRPr sz="16535"/>
            </a:lvl1pPr>
          </a:lstStyle>
          <a:p>
            <a:r>
              <a:rPr lang="en-US" smtClean="0"/>
              <a:t>Click to edit Master title style</a:t>
            </a:r>
            <a:endParaRPr lang="en-US" dirty="0"/>
          </a:p>
        </p:txBody>
      </p:sp>
      <p:sp>
        <p:nvSpPr>
          <p:cNvPr id="3" name="Subtitle 2"/>
          <p:cNvSpPr>
            <a:spLocks noGrp="1"/>
          </p:cNvSpPr>
          <p:nvPr>
            <p:ph type="subTitle" idx="1"/>
          </p:nvPr>
        </p:nvSpPr>
        <p:spPr>
          <a:xfrm>
            <a:off x="3149997" y="17017128"/>
            <a:ext cx="18899981" cy="7822326"/>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C55065-9ED1-4FE3-942D-73AE2FDE699B}"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104120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C55065-9ED1-4FE3-942D-73AE2FDE699B}"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674251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724962"/>
            <a:ext cx="5433745" cy="274568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732500" y="1724962"/>
            <a:ext cx="15986234" cy="274568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C55065-9ED1-4FE3-942D-73AE2FDE699B}"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3413273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C55065-9ED1-4FE3-942D-73AE2FDE699B}"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3622980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077332"/>
            <a:ext cx="21734978" cy="13477201"/>
          </a:xfrm>
        </p:spPr>
        <p:txBody>
          <a:bodyPr anchor="b"/>
          <a:lstStyle>
            <a:lvl1pPr>
              <a:defRPr sz="16535"/>
            </a:lvl1pPr>
          </a:lstStyle>
          <a:p>
            <a:r>
              <a:rPr lang="en-US" smtClean="0"/>
              <a:t>Click to edit Master title style</a:t>
            </a:r>
            <a:endParaRPr lang="en-US" dirty="0"/>
          </a:p>
        </p:txBody>
      </p:sp>
      <p:sp>
        <p:nvSpPr>
          <p:cNvPr id="3" name="Text Placeholder 2"/>
          <p:cNvSpPr>
            <a:spLocks noGrp="1"/>
          </p:cNvSpPr>
          <p:nvPr>
            <p:ph type="body" idx="1"/>
          </p:nvPr>
        </p:nvSpPr>
        <p:spPr>
          <a:xfrm>
            <a:off x="1719375" y="21682033"/>
            <a:ext cx="21734978" cy="7087342"/>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C55065-9ED1-4FE3-942D-73AE2FDE699B}"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3920982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732498" y="8624810"/>
            <a:ext cx="10709989" cy="205570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2757488" y="8624810"/>
            <a:ext cx="10709989" cy="205570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C55065-9ED1-4FE3-942D-73AE2FDE699B}"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4036421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724969"/>
            <a:ext cx="21734978" cy="626236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735783" y="7942328"/>
            <a:ext cx="10660769" cy="3892412"/>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smtClean="0"/>
              <a:t>Click to edit Master text styles</a:t>
            </a:r>
          </a:p>
        </p:txBody>
      </p:sp>
      <p:sp>
        <p:nvSpPr>
          <p:cNvPr id="4" name="Content Placeholder 3"/>
          <p:cNvSpPr>
            <a:spLocks noGrp="1"/>
          </p:cNvSpPr>
          <p:nvPr>
            <p:ph sz="half" idx="2"/>
          </p:nvPr>
        </p:nvSpPr>
        <p:spPr>
          <a:xfrm>
            <a:off x="1735783" y="11834740"/>
            <a:ext cx="10660769" cy="17407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2757489" y="7942328"/>
            <a:ext cx="10713272" cy="3892412"/>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smtClean="0"/>
              <a:t>Click to edit Master text styles</a:t>
            </a:r>
          </a:p>
        </p:txBody>
      </p:sp>
      <p:sp>
        <p:nvSpPr>
          <p:cNvPr id="6" name="Content Placeholder 5"/>
          <p:cNvSpPr>
            <a:spLocks noGrp="1"/>
          </p:cNvSpPr>
          <p:nvPr>
            <p:ph sz="quarter" idx="4"/>
          </p:nvPr>
        </p:nvSpPr>
        <p:spPr>
          <a:xfrm>
            <a:off x="12757489" y="11834740"/>
            <a:ext cx="10713272" cy="17407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5C55065-9ED1-4FE3-942D-73AE2FDE699B}"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846636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5C55065-9ED1-4FE3-942D-73AE2FDE699B}"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2812248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55065-9ED1-4FE3-942D-73AE2FDE699B}"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3875296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159952"/>
            <a:ext cx="8127648" cy="7559834"/>
          </a:xfrm>
        </p:spPr>
        <p:txBody>
          <a:bodyPr anchor="b"/>
          <a:lstStyle>
            <a:lvl1pPr>
              <a:defRPr sz="8819"/>
            </a:lvl1pPr>
          </a:lstStyle>
          <a:p>
            <a:r>
              <a:rPr lang="en-US" smtClean="0"/>
              <a:t>Click to edit Master title style</a:t>
            </a:r>
            <a:endParaRPr lang="en-US" dirty="0"/>
          </a:p>
        </p:txBody>
      </p:sp>
      <p:sp>
        <p:nvSpPr>
          <p:cNvPr id="3" name="Content Placeholder 2"/>
          <p:cNvSpPr>
            <a:spLocks noGrp="1"/>
          </p:cNvSpPr>
          <p:nvPr>
            <p:ph idx="1"/>
          </p:nvPr>
        </p:nvSpPr>
        <p:spPr>
          <a:xfrm>
            <a:off x="10713272" y="4664905"/>
            <a:ext cx="12757487" cy="23024494"/>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735780" y="9719786"/>
            <a:ext cx="8127648" cy="18007107"/>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55065-9ED1-4FE3-942D-73AE2FDE699B}"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273082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159952"/>
            <a:ext cx="8127648" cy="7559834"/>
          </a:xfrm>
        </p:spPr>
        <p:txBody>
          <a:bodyPr anchor="b"/>
          <a:lstStyle>
            <a:lvl1pPr>
              <a:defRPr sz="881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713272" y="4664905"/>
            <a:ext cx="12757487" cy="23024494"/>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smtClean="0"/>
              <a:t>Click icon to add picture</a:t>
            </a:r>
            <a:endParaRPr lang="en-US" dirty="0"/>
          </a:p>
        </p:txBody>
      </p:sp>
      <p:sp>
        <p:nvSpPr>
          <p:cNvPr id="4" name="Text Placeholder 3"/>
          <p:cNvSpPr>
            <a:spLocks noGrp="1"/>
          </p:cNvSpPr>
          <p:nvPr>
            <p:ph type="body" sz="half" idx="2"/>
          </p:nvPr>
        </p:nvSpPr>
        <p:spPr>
          <a:xfrm>
            <a:off x="1735780" y="9719786"/>
            <a:ext cx="8127648" cy="18007107"/>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55065-9ED1-4FE3-942D-73AE2FDE699B}"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B5A8B-28A6-4799-9E8E-98ABA738A1E7}" type="slidenum">
              <a:rPr lang="en-US" smtClean="0"/>
              <a:t>‹#›</a:t>
            </a:fld>
            <a:endParaRPr lang="en-US"/>
          </a:p>
        </p:txBody>
      </p:sp>
    </p:spTree>
    <p:extLst>
      <p:ext uri="{BB962C8B-B14F-4D97-AF65-F5344CB8AC3E}">
        <p14:creationId xmlns:p14="http://schemas.microsoft.com/office/powerpoint/2010/main" val="219299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724969"/>
            <a:ext cx="21734978" cy="626236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732499" y="8624810"/>
            <a:ext cx="21734978" cy="2055705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732498" y="30029347"/>
            <a:ext cx="5669994" cy="1724962"/>
          </a:xfrm>
          <a:prstGeom prst="rect">
            <a:avLst/>
          </a:prstGeom>
        </p:spPr>
        <p:txBody>
          <a:bodyPr vert="horz" lIns="91440" tIns="45720" rIns="91440" bIns="45720" rtlCol="0" anchor="ctr"/>
          <a:lstStyle>
            <a:lvl1pPr algn="l">
              <a:defRPr sz="3307">
                <a:solidFill>
                  <a:schemeClr val="tx1">
                    <a:tint val="75000"/>
                  </a:schemeClr>
                </a:solidFill>
              </a:defRPr>
            </a:lvl1pPr>
          </a:lstStyle>
          <a:p>
            <a:fld id="{75C55065-9ED1-4FE3-942D-73AE2FDE699B}" type="datetimeFigureOut">
              <a:rPr lang="en-US" smtClean="0"/>
              <a:t>10/16/2025</a:t>
            </a:fld>
            <a:endParaRPr lang="en-US"/>
          </a:p>
        </p:txBody>
      </p:sp>
      <p:sp>
        <p:nvSpPr>
          <p:cNvPr id="5" name="Footer Placeholder 4"/>
          <p:cNvSpPr>
            <a:spLocks noGrp="1"/>
          </p:cNvSpPr>
          <p:nvPr>
            <p:ph type="ftr" sz="quarter" idx="3"/>
          </p:nvPr>
        </p:nvSpPr>
        <p:spPr>
          <a:xfrm>
            <a:off x="8347492" y="30029347"/>
            <a:ext cx="8504992" cy="1724962"/>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0029347"/>
            <a:ext cx="5669994" cy="1724962"/>
          </a:xfrm>
          <a:prstGeom prst="rect">
            <a:avLst/>
          </a:prstGeom>
        </p:spPr>
        <p:txBody>
          <a:bodyPr vert="horz" lIns="91440" tIns="45720" rIns="91440" bIns="45720" rtlCol="0" anchor="ctr"/>
          <a:lstStyle>
            <a:lvl1pPr algn="r">
              <a:defRPr sz="3307">
                <a:solidFill>
                  <a:schemeClr val="tx1">
                    <a:tint val="75000"/>
                  </a:schemeClr>
                </a:solidFill>
              </a:defRPr>
            </a:lvl1pPr>
          </a:lstStyle>
          <a:p>
            <a:fld id="{221B5A8B-28A6-4799-9E8E-98ABA738A1E7}" type="slidenum">
              <a:rPr lang="en-US" smtClean="0"/>
              <a:t>‹#›</a:t>
            </a:fld>
            <a:endParaRPr lang="en-US"/>
          </a:p>
        </p:txBody>
      </p:sp>
    </p:spTree>
    <p:extLst>
      <p:ext uri="{BB962C8B-B14F-4D97-AF65-F5344CB8AC3E}">
        <p14:creationId xmlns:p14="http://schemas.microsoft.com/office/powerpoint/2010/main" val="33028498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sv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2"/>
          <p:cNvSpPr>
            <a:spLocks noChangeAspect="1"/>
          </p:cNvSpPr>
          <p:nvPr/>
        </p:nvSpPr>
        <p:spPr>
          <a:xfrm rot="5400000">
            <a:off x="15419" y="567796"/>
            <a:ext cx="5987904" cy="5400000"/>
          </a:xfrm>
          <a:custGeom>
            <a:avLst/>
            <a:gdLst/>
            <a:ahLst/>
            <a:cxnLst/>
            <a:rect l="l" t="t" r="r" b="b"/>
            <a:pathLst>
              <a:path w="4649716" h="4193198">
                <a:moveTo>
                  <a:pt x="0" y="0"/>
                </a:moveTo>
                <a:lnTo>
                  <a:pt x="4649716" y="0"/>
                </a:lnTo>
                <a:lnTo>
                  <a:pt x="4649716" y="4193198"/>
                </a:lnTo>
                <a:lnTo>
                  <a:pt x="0" y="4193198"/>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5" name="Group 4"/>
          <p:cNvGrpSpPr/>
          <p:nvPr/>
        </p:nvGrpSpPr>
        <p:grpSpPr>
          <a:xfrm>
            <a:off x="976041" y="959644"/>
            <a:ext cx="23343059" cy="30439016"/>
            <a:chOff x="-123770" y="-133095"/>
            <a:chExt cx="3930531" cy="2627638"/>
          </a:xfrm>
        </p:grpSpPr>
        <p:sp>
          <p:nvSpPr>
            <p:cNvPr id="6" name="Freeform 5"/>
            <p:cNvSpPr/>
            <p:nvPr/>
          </p:nvSpPr>
          <p:spPr>
            <a:xfrm>
              <a:off x="-123770" y="-133095"/>
              <a:ext cx="3930531" cy="2627638"/>
            </a:xfrm>
            <a:prstGeom prst="roundRect">
              <a:avLst>
                <a:gd name="adj" fmla="val 4216"/>
              </a:avLst>
            </a:prstGeom>
            <a:solidFill>
              <a:srgbClr val="FFFFFF">
                <a:alpha val="84706"/>
              </a:srgbClr>
            </a:solidFill>
            <a:ln>
              <a:noFill/>
            </a:ln>
          </p:spPr>
          <p:txBody>
            <a:bodyPr/>
            <a:lstStyle/>
            <a:p>
              <a:endParaRPr lang="en-US" sz="10836" dirty="0"/>
            </a:p>
          </p:txBody>
        </p:sp>
        <p:sp>
          <p:nvSpPr>
            <p:cNvPr id="7" name="TextBox 6"/>
            <p:cNvSpPr txBox="1"/>
            <p:nvPr/>
          </p:nvSpPr>
          <p:spPr>
            <a:xfrm>
              <a:off x="0" y="-28575"/>
              <a:ext cx="3614473" cy="2507627"/>
            </a:xfrm>
            <a:prstGeom prst="rect">
              <a:avLst/>
            </a:prstGeom>
          </p:spPr>
          <p:txBody>
            <a:bodyPr lIns="106562" tIns="106562" rIns="106562" bIns="106562" rtlCol="0" anchor="ctr"/>
            <a:lstStyle/>
            <a:p>
              <a:pPr algn="ctr">
                <a:lnSpc>
                  <a:spcPts val="4115"/>
                </a:lnSpc>
              </a:pPr>
              <a:endParaRPr sz="1711"/>
            </a:p>
          </p:txBody>
        </p:sp>
      </p:grpSp>
      <p:pic>
        <p:nvPicPr>
          <p:cNvPr id="8" name="Picture 7">
            <a:extLst>
              <a:ext uri="{FF2B5EF4-FFF2-40B4-BE49-F238E27FC236}">
                <a16:creationId xmlns="" xmlns:a16="http://schemas.microsoft.com/office/drawing/2014/main" id="{8D388C98-F96D-458D-A760-4F6F43EA0D2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500479" y="2382403"/>
            <a:ext cx="2441910" cy="900000"/>
          </a:xfrm>
          <a:prstGeom prst="rect">
            <a:avLst/>
          </a:prstGeom>
        </p:spPr>
      </p:pic>
      <p:sp>
        <p:nvSpPr>
          <p:cNvPr id="9" name="TextBox 8">
            <a:extLst>
              <a:ext uri="{FF2B5EF4-FFF2-40B4-BE49-F238E27FC236}">
                <a16:creationId xmlns="" xmlns:a16="http://schemas.microsoft.com/office/drawing/2014/main" id="{41134BE9-C39C-438B-AF0B-92B407BA93E1}"/>
              </a:ext>
            </a:extLst>
          </p:cNvPr>
          <p:cNvSpPr txBox="1"/>
          <p:nvPr/>
        </p:nvSpPr>
        <p:spPr>
          <a:xfrm>
            <a:off x="7321449" y="350044"/>
            <a:ext cx="17217463" cy="815608"/>
          </a:xfrm>
          <a:prstGeom prst="rect">
            <a:avLst/>
          </a:prstGeom>
          <a:noFill/>
        </p:spPr>
        <p:txBody>
          <a:bodyPr wrap="square">
            <a:spAutoFit/>
          </a:bodyPr>
          <a:lstStyle/>
          <a:p>
            <a:r>
              <a:rPr lang="en-US" sz="4700" b="1" dirty="0" smtClean="0">
                <a:solidFill>
                  <a:schemeClr val="tx2"/>
                </a:solidFill>
                <a:latin typeface="+mj-lt"/>
                <a:ea typeface="Microsoft JhengHei" panose="020B0604030504040204" pitchFamily="34" charset="-120"/>
                <a:cs typeface="Montserrat Bold"/>
                <a:sym typeface="Montserrat Bold"/>
              </a:rPr>
              <a:t>1</a:t>
            </a:r>
            <a:r>
              <a:rPr lang="en-US" sz="4700" b="1" baseline="30000" dirty="0" smtClean="0">
                <a:solidFill>
                  <a:schemeClr val="tx2"/>
                </a:solidFill>
                <a:latin typeface="+mj-lt"/>
                <a:ea typeface="Microsoft JhengHei" panose="020B0604030504040204" pitchFamily="34" charset="-120"/>
                <a:cs typeface="Montserrat Bold"/>
                <a:sym typeface="Montserrat Bold"/>
              </a:rPr>
              <a:t>st</a:t>
            </a:r>
            <a:r>
              <a:rPr lang="en-US" sz="4700" b="1" dirty="0" smtClean="0">
                <a:solidFill>
                  <a:schemeClr val="tx2"/>
                </a:solidFill>
                <a:latin typeface="+mj-lt"/>
                <a:ea typeface="Microsoft JhengHei" panose="020B0604030504040204" pitchFamily="34" charset="-120"/>
                <a:cs typeface="Montserrat Bold"/>
                <a:sym typeface="Montserrat Bold"/>
              </a:rPr>
              <a:t> </a:t>
            </a:r>
            <a:r>
              <a:rPr lang="en-US" sz="4700" b="1" dirty="0" smtClean="0">
                <a:solidFill>
                  <a:srgbClr val="004AAD"/>
                </a:solidFill>
                <a:latin typeface="+mj-lt"/>
                <a:ea typeface="Microsoft JhengHei" panose="020B0604030504040204" pitchFamily="34" charset="-120"/>
                <a:cs typeface="Montserrat Bold"/>
                <a:sym typeface="Montserrat Bold"/>
              </a:rPr>
              <a:t>Biennial</a:t>
            </a:r>
            <a:r>
              <a:rPr lang="en-US" sz="4700" b="1" dirty="0" smtClean="0">
                <a:solidFill>
                  <a:schemeClr val="tx2"/>
                </a:solidFill>
                <a:latin typeface="+mj-lt"/>
                <a:ea typeface="Microsoft JhengHei" panose="020B0604030504040204" pitchFamily="34" charset="-120"/>
                <a:cs typeface="Montserrat Bold"/>
                <a:sym typeface="Montserrat Bold"/>
              </a:rPr>
              <a:t> ESIS-CSIC Conference on Structural Integrity</a:t>
            </a:r>
            <a:endParaRPr lang="en-US" sz="4700" b="1" dirty="0">
              <a:solidFill>
                <a:schemeClr val="tx2"/>
              </a:solidFill>
              <a:latin typeface="+mj-lt"/>
              <a:ea typeface="Microsoft JhengHei" panose="020B0604030504040204" pitchFamily="34" charset="-120"/>
              <a:cs typeface="Montserrat Bold"/>
              <a:sym typeface="Montserrat Bold"/>
            </a:endParaRPr>
          </a:p>
        </p:txBody>
      </p:sp>
      <p:sp>
        <p:nvSpPr>
          <p:cNvPr id="10" name="TextBox 9">
            <a:extLst>
              <a:ext uri="{FF2B5EF4-FFF2-40B4-BE49-F238E27FC236}">
                <a16:creationId xmlns="" xmlns:a16="http://schemas.microsoft.com/office/drawing/2014/main" id="{376F0723-7C2E-467A-A122-AD3E67069000}"/>
              </a:ext>
            </a:extLst>
          </p:cNvPr>
          <p:cNvSpPr txBox="1"/>
          <p:nvPr/>
        </p:nvSpPr>
        <p:spPr>
          <a:xfrm>
            <a:off x="7321449" y="1237893"/>
            <a:ext cx="13858872" cy="1169551"/>
          </a:xfrm>
          <a:prstGeom prst="rect">
            <a:avLst/>
          </a:prstGeom>
          <a:noFill/>
        </p:spPr>
        <p:txBody>
          <a:bodyPr wrap="square">
            <a:spAutoFit/>
          </a:bodyPr>
          <a:lstStyle/>
          <a:p>
            <a:r>
              <a:rPr lang="en-US" sz="3500" dirty="0">
                <a:solidFill>
                  <a:schemeClr val="tx2"/>
                </a:solidFill>
                <a:latin typeface="+mj-lt"/>
                <a:ea typeface="Microsoft JhengHei" panose="020B0604030504040204" pitchFamily="34" charset="-120"/>
                <a:cs typeface="Montserrat Bold"/>
                <a:sym typeface="Montserrat Bold"/>
              </a:rPr>
              <a:t>Hotel Metropol Palace</a:t>
            </a:r>
            <a:r>
              <a:rPr lang="sr-Latn-RS" sz="3500" dirty="0">
                <a:solidFill>
                  <a:schemeClr val="tx2"/>
                </a:solidFill>
                <a:latin typeface="+mj-lt"/>
                <a:ea typeface="Microsoft JhengHei" panose="020B0604030504040204" pitchFamily="34" charset="-120"/>
                <a:cs typeface="Montserrat Bold"/>
                <a:sym typeface="Montserrat Bold"/>
              </a:rPr>
              <a:t>, </a:t>
            </a:r>
            <a:r>
              <a:rPr lang="en-US" sz="3500" dirty="0">
                <a:solidFill>
                  <a:schemeClr val="tx2"/>
                </a:solidFill>
                <a:latin typeface="+mj-lt"/>
                <a:ea typeface="Microsoft JhengHei" panose="020B0604030504040204" pitchFamily="34" charset="-120"/>
                <a:cs typeface="Montserrat Bold"/>
                <a:sym typeface="Montserrat Bold"/>
              </a:rPr>
              <a:t>Belgrade, Serbia</a:t>
            </a:r>
            <a:endParaRPr lang="sr-Latn-RS" sz="3500" dirty="0">
              <a:solidFill>
                <a:schemeClr val="tx2"/>
              </a:solidFill>
              <a:latin typeface="+mj-lt"/>
              <a:ea typeface="Microsoft JhengHei" panose="020B0604030504040204" pitchFamily="34" charset="-120"/>
              <a:cs typeface="Montserrat Bold"/>
              <a:sym typeface="Montserrat Bold"/>
            </a:endParaRPr>
          </a:p>
          <a:p>
            <a:r>
              <a:rPr lang="en-US" sz="3500" dirty="0">
                <a:solidFill>
                  <a:schemeClr val="tx2"/>
                </a:solidFill>
                <a:latin typeface="+mj-lt"/>
                <a:ea typeface="Microsoft JhengHei" panose="020B0604030504040204" pitchFamily="34" charset="-120"/>
                <a:cs typeface="Montserrat Bold"/>
                <a:sym typeface="Montserrat Bold"/>
              </a:rPr>
              <a:t>November 25</a:t>
            </a:r>
            <a:r>
              <a:rPr lang="sr-Latn-RS" sz="3500" dirty="0">
                <a:solidFill>
                  <a:schemeClr val="tx2"/>
                </a:solidFill>
                <a:latin typeface="+mj-lt"/>
                <a:ea typeface="Microsoft JhengHei" panose="020B0604030504040204" pitchFamily="34" charset="-120"/>
                <a:cs typeface="Montserrat Bold"/>
                <a:sym typeface="Montserrat Bold"/>
              </a:rPr>
              <a:t>-</a:t>
            </a:r>
            <a:r>
              <a:rPr lang="en-US" sz="3500" dirty="0">
                <a:solidFill>
                  <a:schemeClr val="tx2"/>
                </a:solidFill>
                <a:latin typeface="+mj-lt"/>
                <a:ea typeface="Microsoft JhengHei" panose="020B0604030504040204" pitchFamily="34" charset="-120"/>
                <a:cs typeface="Montserrat Bold"/>
                <a:sym typeface="Montserrat Bold"/>
              </a:rPr>
              <a:t>28,  2025</a:t>
            </a:r>
          </a:p>
        </p:txBody>
      </p:sp>
      <p:pic>
        <p:nvPicPr>
          <p:cNvPr id="11" name="Picture 10">
            <a:extLst>
              <a:ext uri="{FF2B5EF4-FFF2-40B4-BE49-F238E27FC236}">
                <a16:creationId xmlns="" xmlns:a16="http://schemas.microsoft.com/office/drawing/2014/main" id="{ACBAF6B6-B7E3-41FE-9F39-32D219BBC88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69987" y="1155137"/>
            <a:ext cx="4644000" cy="3233507"/>
          </a:xfrm>
          <a:prstGeom prst="rect">
            <a:avLst/>
          </a:prstGeom>
        </p:spPr>
      </p:pic>
      <p:sp>
        <p:nvSpPr>
          <p:cNvPr id="12" name="TextBox 26">
            <a:extLst>
              <a:ext uri="{FF2B5EF4-FFF2-40B4-BE49-F238E27FC236}">
                <a16:creationId xmlns="" xmlns:a16="http://schemas.microsoft.com/office/drawing/2014/main" id="{CE09F417-D12B-4F5A-BEEE-CD464FE14517}"/>
              </a:ext>
            </a:extLst>
          </p:cNvPr>
          <p:cNvSpPr txBox="1"/>
          <p:nvPr/>
        </p:nvSpPr>
        <p:spPr>
          <a:xfrm>
            <a:off x="6732081" y="2554635"/>
            <a:ext cx="5486564" cy="538609"/>
          </a:xfrm>
          <a:prstGeom prst="rect">
            <a:avLst/>
          </a:prstGeom>
        </p:spPr>
        <p:txBody>
          <a:bodyPr wrap="square" lIns="0" tIns="0" rIns="0" bIns="0" rtlCol="0" anchor="t">
            <a:spAutoFit/>
          </a:bodyPr>
          <a:lstStyle/>
          <a:p>
            <a:pPr algn="ctr"/>
            <a:r>
              <a:rPr lang="en-US" sz="3500" b="1" dirty="0" smtClean="0">
                <a:solidFill>
                  <a:schemeClr val="tx2"/>
                </a:solidFill>
                <a:latin typeface="+mj-lt"/>
                <a:ea typeface="Microsoft JhengHei" panose="020B0604030504040204" pitchFamily="34" charset="-120"/>
                <a:cs typeface="Montserrat Bold"/>
                <a:sym typeface="Montserrat Bold"/>
              </a:rPr>
              <a:t>www.beccsi2025.com</a:t>
            </a:r>
            <a:endParaRPr lang="en-US" sz="3500" b="1" dirty="0">
              <a:solidFill>
                <a:schemeClr val="tx2"/>
              </a:solidFill>
              <a:latin typeface="+mj-lt"/>
              <a:ea typeface="Microsoft JhengHei" panose="020B0604030504040204" pitchFamily="34" charset="-120"/>
              <a:cs typeface="Montserrat Bold"/>
              <a:sym typeface="Montserrat Bold"/>
            </a:endParaRPr>
          </a:p>
        </p:txBody>
      </p:sp>
      <p:pic>
        <p:nvPicPr>
          <p:cNvPr id="13" name="Picture 12">
            <a:extLst>
              <a:ext uri="{FF2B5EF4-FFF2-40B4-BE49-F238E27FC236}">
                <a16:creationId xmlns="" xmlns:a16="http://schemas.microsoft.com/office/drawing/2014/main" id="{F7B1EB34-52DC-5945-6952-862F9A4C09BB}"/>
              </a:ext>
            </a:extLst>
          </p:cNvPr>
          <p:cNvPicPr>
            <a:picLocks noChangeAspect="1"/>
          </p:cNvPicPr>
          <p:nvPr/>
        </p:nvPicPr>
        <p:blipFill>
          <a:blip r:embed="rId6">
            <a:extLst>
              <a:ext uri="{28A0092B-C50C-407E-A947-70E740481C1C}">
                <a14:useLocalDpi xmlns:a14="http://schemas.microsoft.com/office/drawing/2010/main" val="0"/>
              </a:ext>
            </a:extLst>
          </a:blip>
          <a:srcRect t="9819" r="59579"/>
          <a:stretch>
            <a:fillRect/>
          </a:stretch>
        </p:blipFill>
        <p:spPr>
          <a:xfrm>
            <a:off x="17950949" y="2407444"/>
            <a:ext cx="2505537" cy="900000"/>
          </a:xfrm>
          <a:prstGeom prst="rect">
            <a:avLst/>
          </a:prstGeom>
        </p:spPr>
      </p:pic>
      <p:pic>
        <p:nvPicPr>
          <p:cNvPr id="14" name="Picture 13">
            <a:extLst>
              <a:ext uri="{FF2B5EF4-FFF2-40B4-BE49-F238E27FC236}">
                <a16:creationId xmlns="" xmlns:a16="http://schemas.microsoft.com/office/drawing/2014/main" id="{6B786A31-27A4-0C3A-0DB5-C5E9D67EBFF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24510" y="2382403"/>
            <a:ext cx="1978000" cy="900000"/>
          </a:xfrm>
          <a:prstGeom prst="rect">
            <a:avLst/>
          </a:prstGeom>
        </p:spPr>
      </p:pic>
      <p:sp>
        <p:nvSpPr>
          <p:cNvPr id="15" name="Rectangle 2">
            <a:extLst>
              <a:ext uri="{FF2B5EF4-FFF2-40B4-BE49-F238E27FC236}">
                <a16:creationId xmlns="" xmlns:a16="http://schemas.microsoft.com/office/drawing/2014/main" id="{8D5578D7-1CBD-534C-AB2A-DC529DD80D29}"/>
              </a:ext>
            </a:extLst>
          </p:cNvPr>
          <p:cNvSpPr txBox="1">
            <a:spLocks/>
          </p:cNvSpPr>
          <p:nvPr/>
        </p:nvSpPr>
        <p:spPr>
          <a:xfrm>
            <a:off x="1087227" y="4464844"/>
            <a:ext cx="22592736" cy="1065174"/>
          </a:xfrm>
          <a:prstGeom prst="rect">
            <a:avLst/>
          </a:prstGeom>
        </p:spPr>
        <p:txBody>
          <a:bodyPr/>
          <a:lstStyle>
            <a:lvl1pPr algn="ctr" defTabSz="1917945" rtl="0" eaLnBrk="1" latinLnBrk="0" hangingPunct="1">
              <a:spcBef>
                <a:spcPct val="0"/>
              </a:spcBef>
              <a:buNone/>
              <a:defRPr sz="9230" kern="1200">
                <a:solidFill>
                  <a:schemeClr val="tx1"/>
                </a:solidFill>
                <a:latin typeface="+mj-lt"/>
                <a:ea typeface="+mj-ea"/>
                <a:cs typeface="+mj-cs"/>
              </a:defRPr>
            </a:lvl1pPr>
          </a:lstStyle>
          <a:p>
            <a:pPr>
              <a:buClr>
                <a:srgbClr val="000000"/>
              </a:buClr>
              <a:buSzPct val="100000"/>
              <a:defRPr/>
            </a:pPr>
            <a:r>
              <a:rPr lang="en-US" altLang="en-US" sz="5500" b="1" dirty="0" smtClean="0">
                <a:latin typeface="Arial" panose="020B0604020202020204" pitchFamily="34" charset="0"/>
                <a:ea typeface="Calibri" panose="020F0502020204030204" pitchFamily="34" charset="0"/>
                <a:cs typeface="Arial" panose="020B0604020202020204" pitchFamily="34" charset="0"/>
              </a:rPr>
              <a:t>TITLE IS CENTERED ALL CAPS, </a:t>
            </a:r>
            <a:r>
              <a:rPr lang="sr-Latn-RS" altLang="en-US" sz="5500" b="1" dirty="0" smtClean="0">
                <a:latin typeface="Arial" panose="020B0604020202020204" pitchFamily="34" charset="0"/>
                <a:ea typeface="Calibri" panose="020F0502020204030204" pitchFamily="34" charset="0"/>
                <a:cs typeface="Arial" panose="020B0604020202020204" pitchFamily="34" charset="0"/>
              </a:rPr>
              <a:t>ARIAL</a:t>
            </a:r>
            <a:r>
              <a:rPr lang="en-US" altLang="en-US" sz="5500" b="1" dirty="0" smtClean="0">
                <a:latin typeface="Arial" panose="020B0604020202020204" pitchFamily="34" charset="0"/>
                <a:ea typeface="Calibri" panose="020F0502020204030204" pitchFamily="34" charset="0"/>
                <a:cs typeface="Arial" panose="020B0604020202020204" pitchFamily="34" charset="0"/>
              </a:rPr>
              <a:t> </a:t>
            </a:r>
            <a:r>
              <a:rPr lang="sr-Latn-RS" altLang="en-US" sz="5500" b="1" dirty="0" smtClean="0">
                <a:latin typeface="Arial" panose="020B0604020202020204" pitchFamily="34" charset="0"/>
                <a:ea typeface="Calibri" panose="020F0502020204030204" pitchFamily="34" charset="0"/>
                <a:cs typeface="Arial" panose="020B0604020202020204" pitchFamily="34" charset="0"/>
              </a:rPr>
              <a:t>55 PT,</a:t>
            </a:r>
            <a:r>
              <a:rPr lang="en-US" altLang="en-US" sz="5500" b="1" dirty="0" smtClean="0">
                <a:latin typeface="Arial" panose="020B0604020202020204" pitchFamily="34" charset="0"/>
                <a:ea typeface="Calibri" panose="020F0502020204030204" pitchFamily="34" charset="0"/>
                <a:cs typeface="Arial" panose="020B0604020202020204" pitchFamily="34" charset="0"/>
              </a:rPr>
              <a:t> BOLD</a:t>
            </a:r>
            <a:endParaRPr lang="en-GB" altLang="en-US" sz="5500" b="1" baseline="30000" dirty="0">
              <a:latin typeface="Arial" panose="020B0604020202020204" pitchFamily="34" charset="0"/>
              <a:ea typeface="Calibri" panose="020F0502020204030204" pitchFamily="34" charset="0"/>
              <a:cs typeface="Arial" panose="020B0604020202020204" pitchFamily="34" charset="0"/>
            </a:endParaRPr>
          </a:p>
        </p:txBody>
      </p:sp>
      <p:sp>
        <p:nvSpPr>
          <p:cNvPr id="16" name="Rectangle 5">
            <a:extLst>
              <a:ext uri="{FF2B5EF4-FFF2-40B4-BE49-F238E27FC236}">
                <a16:creationId xmlns="" xmlns:a16="http://schemas.microsoft.com/office/drawing/2014/main" id="{78CBA9B0-DA3C-4F3E-BEC8-4E2E035897EF}"/>
              </a:ext>
            </a:extLst>
          </p:cNvPr>
          <p:cNvSpPr>
            <a:spLocks noChangeArrowheads="1"/>
          </p:cNvSpPr>
          <p:nvPr/>
        </p:nvSpPr>
        <p:spPr bwMode="auto">
          <a:xfrm>
            <a:off x="3979745" y="5785675"/>
            <a:ext cx="173356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15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132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113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9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9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9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9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9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9500">
                <a:solidFill>
                  <a:schemeClr val="tx1"/>
                </a:solidFill>
                <a:latin typeface="Calibri" panose="020F0502020204030204" pitchFamily="34" charset="0"/>
              </a:defRPr>
            </a:lvl9pPr>
          </a:lstStyle>
          <a:p>
            <a:pPr algn="ctr" eaLnBrk="1" hangingPunct="1">
              <a:buClr>
                <a:srgbClr val="000000"/>
              </a:buClr>
              <a:buSzPct val="100000"/>
              <a:buFont typeface="Times New Roman" panose="02020603050405020304" pitchFamily="18" charset="0"/>
              <a:buNone/>
              <a:defRPr/>
            </a:pPr>
            <a:r>
              <a:rPr lang="sr-Latn-RS" altLang="en-US" sz="4000" dirty="0">
                <a:latin typeface="Arial" panose="020B0604020202020204" pitchFamily="34" charset="0"/>
                <a:cs typeface="Arial" panose="020B0604020202020204" pitchFamily="34" charset="0"/>
              </a:rPr>
              <a:t>First Author name</a:t>
            </a:r>
            <a:r>
              <a:rPr lang="en-GB" altLang="en-US" sz="4000" baseline="30000" dirty="0">
                <a:latin typeface="Arial" panose="020B0604020202020204" pitchFamily="34" charset="0"/>
                <a:cs typeface="Arial" panose="020B0604020202020204" pitchFamily="34" charset="0"/>
              </a:rPr>
              <a:t>a</a:t>
            </a:r>
            <a:r>
              <a:rPr lang="en-GB" altLang="en-US" sz="4000" dirty="0">
                <a:latin typeface="Arial" panose="020B0604020202020204" pitchFamily="34" charset="0"/>
                <a:cs typeface="Arial" panose="020B0604020202020204" pitchFamily="34" charset="0"/>
              </a:rPr>
              <a:t>, </a:t>
            </a:r>
            <a:r>
              <a:rPr lang="sr-Latn-RS" altLang="en-US" sz="4000" dirty="0">
                <a:latin typeface="Arial" panose="020B0604020202020204" pitchFamily="34" charset="0"/>
                <a:cs typeface="Arial" panose="020B0604020202020204" pitchFamily="34" charset="0"/>
              </a:rPr>
              <a:t>Second Author name</a:t>
            </a:r>
            <a:r>
              <a:rPr lang="sr-Latn-RS" altLang="en-US" sz="4000" baseline="30000" dirty="0">
                <a:latin typeface="Arial" panose="020B0604020202020204" pitchFamily="34" charset="0"/>
                <a:cs typeface="Arial" panose="020B0604020202020204" pitchFamily="34" charset="0"/>
              </a:rPr>
              <a:t>a</a:t>
            </a:r>
            <a:r>
              <a:rPr lang="en-GB" altLang="en-US" sz="4000" dirty="0">
                <a:latin typeface="Arial" panose="020B0604020202020204" pitchFamily="34" charset="0"/>
                <a:cs typeface="Arial" panose="020B0604020202020204" pitchFamily="34" charset="0"/>
              </a:rPr>
              <a:t>, </a:t>
            </a:r>
            <a:r>
              <a:rPr lang="sr-Latn-RS" altLang="en-US" sz="4000" dirty="0">
                <a:latin typeface="Arial" panose="020B0604020202020204" pitchFamily="34" charset="0"/>
                <a:cs typeface="Arial" panose="020B0604020202020204" pitchFamily="34" charset="0"/>
              </a:rPr>
              <a:t>Third Author name</a:t>
            </a:r>
            <a:r>
              <a:rPr lang="sr-Latn-RS" altLang="en-US" sz="4000" baseline="30000" dirty="0">
                <a:latin typeface="Arial" panose="020B0604020202020204" pitchFamily="34" charset="0"/>
                <a:cs typeface="Arial" panose="020B0604020202020204" pitchFamily="34" charset="0"/>
              </a:rPr>
              <a:t>b</a:t>
            </a:r>
            <a:r>
              <a:rPr lang="sr-Latn-RS" altLang="en-US" sz="4000" dirty="0">
                <a:latin typeface="Arial" panose="020B0604020202020204" pitchFamily="34" charset="0"/>
                <a:cs typeface="Arial" panose="020B0604020202020204" pitchFamily="34" charset="0"/>
              </a:rPr>
              <a:t>,...Arial 40 pt</a:t>
            </a:r>
            <a:endParaRPr lang="en-GB" altLang="en-US" sz="4000" baseline="30000" dirty="0">
              <a:latin typeface="Arial" panose="020B0604020202020204" pitchFamily="34" charset="0"/>
              <a:cs typeface="Arial" panose="020B0604020202020204" pitchFamily="34" charset="0"/>
            </a:endParaRPr>
          </a:p>
        </p:txBody>
      </p:sp>
      <p:sp>
        <p:nvSpPr>
          <p:cNvPr id="17" name="TextBox 26">
            <a:extLst>
              <a:ext uri="{FF2B5EF4-FFF2-40B4-BE49-F238E27FC236}">
                <a16:creationId xmlns="" xmlns:a16="http://schemas.microsoft.com/office/drawing/2014/main" id="{CE09F417-D12B-4F5A-BEEE-CD464FE14517}"/>
              </a:ext>
            </a:extLst>
          </p:cNvPr>
          <p:cNvSpPr txBox="1"/>
          <p:nvPr/>
        </p:nvSpPr>
        <p:spPr>
          <a:xfrm>
            <a:off x="16495725" y="1742025"/>
            <a:ext cx="3257792" cy="384721"/>
          </a:xfrm>
          <a:prstGeom prst="rect">
            <a:avLst/>
          </a:prstGeom>
        </p:spPr>
        <p:txBody>
          <a:bodyPr wrap="square" lIns="0" tIns="0" rIns="0" bIns="0" rtlCol="0" anchor="t">
            <a:spAutoFit/>
          </a:bodyPr>
          <a:lstStyle/>
          <a:p>
            <a:pPr algn="ctr"/>
            <a:r>
              <a:rPr lang="sr-Latn-RS" sz="2500" b="1" dirty="0">
                <a:solidFill>
                  <a:schemeClr val="tx2"/>
                </a:solidFill>
                <a:latin typeface="+mj-lt"/>
                <a:ea typeface="Montserrat Bold"/>
                <a:cs typeface="Montserrat Bold"/>
                <a:sym typeface="Montserrat Bold"/>
              </a:rPr>
              <a:t>o</a:t>
            </a:r>
            <a:r>
              <a:rPr lang="sr-Latn-RS" sz="2500" b="1" dirty="0" smtClean="0">
                <a:solidFill>
                  <a:schemeClr val="tx2"/>
                </a:solidFill>
                <a:latin typeface="+mj-lt"/>
                <a:ea typeface="Montserrat Bold"/>
                <a:cs typeface="Montserrat Bold"/>
                <a:sym typeface="Montserrat Bold"/>
              </a:rPr>
              <a:t>rganized by:</a:t>
            </a:r>
            <a:endParaRPr lang="en-US" sz="2500" b="1" dirty="0">
              <a:solidFill>
                <a:schemeClr val="tx2"/>
              </a:solidFill>
              <a:latin typeface="+mj-lt"/>
              <a:ea typeface="Montserrat Bold"/>
              <a:cs typeface="Montserrat Bold"/>
              <a:sym typeface="Montserrat Bold"/>
            </a:endParaRPr>
          </a:p>
        </p:txBody>
      </p:sp>
      <p:sp>
        <p:nvSpPr>
          <p:cNvPr id="18" name="Rectangle 7">
            <a:extLst>
              <a:ext uri="{FF2B5EF4-FFF2-40B4-BE49-F238E27FC236}">
                <a16:creationId xmlns="" xmlns:a16="http://schemas.microsoft.com/office/drawing/2014/main" id="{B93300F8-A9A4-F24B-B94F-079653DE4FE8}"/>
              </a:ext>
            </a:extLst>
          </p:cNvPr>
          <p:cNvSpPr>
            <a:spLocks noChangeArrowheads="1"/>
          </p:cNvSpPr>
          <p:nvPr/>
        </p:nvSpPr>
        <p:spPr bwMode="auto">
          <a:xfrm>
            <a:off x="3627847" y="6972814"/>
            <a:ext cx="17918414"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14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123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105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88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88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88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88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88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8800">
                <a:solidFill>
                  <a:schemeClr val="tx1"/>
                </a:solidFill>
                <a:latin typeface="Calibri" panose="020F0502020204030204" pitchFamily="34" charset="0"/>
              </a:defRPr>
            </a:lvl9pPr>
          </a:lstStyle>
          <a:p>
            <a:pPr algn="ctr" eaLnBrk="1" hangingPunct="1">
              <a:buClr>
                <a:srgbClr val="000000"/>
              </a:buClr>
              <a:buSzPct val="100000"/>
              <a:buFont typeface="Times New Roman" panose="02020603050405020304" pitchFamily="18" charset="0"/>
              <a:buNone/>
              <a:defRPr/>
            </a:pPr>
            <a:r>
              <a:rPr lang="en-GB" altLang="en-US" sz="2500" baseline="30000" dirty="0">
                <a:latin typeface="Arial" panose="020B0604020202020204" pitchFamily="34" charset="0"/>
                <a:cs typeface="Arial" panose="020B0604020202020204" pitchFamily="34" charset="0"/>
              </a:rPr>
              <a:t>a</a:t>
            </a:r>
            <a:r>
              <a:rPr lang="sr-Latn-RS" altLang="en-US" sz="2500" baseline="30000" dirty="0">
                <a:latin typeface="Arial" panose="020B0604020202020204" pitchFamily="34" charset="0"/>
                <a:cs typeface="Arial" panose="020B0604020202020204" pitchFamily="34" charset="0"/>
              </a:rPr>
              <a:t> </a:t>
            </a:r>
            <a:r>
              <a:rPr lang="sr-Latn-RS" altLang="en-US" sz="2500" dirty="0">
                <a:latin typeface="Arial" panose="020B0604020202020204" pitchFamily="34" charset="0"/>
                <a:cs typeface="Arial" panose="020B0604020202020204" pitchFamily="34" charset="0"/>
              </a:rPr>
              <a:t>Affilation of author, street, city, country..Arial </a:t>
            </a:r>
            <a:r>
              <a:rPr lang="sr-Latn-RS" altLang="en-US" sz="2500" dirty="0" smtClean="0">
                <a:latin typeface="Arial" panose="020B0604020202020204" pitchFamily="34" charset="0"/>
                <a:cs typeface="Arial" panose="020B0604020202020204" pitchFamily="34" charset="0"/>
              </a:rPr>
              <a:t>25 </a:t>
            </a:r>
            <a:r>
              <a:rPr lang="sr-Latn-RS" altLang="en-US" sz="2500" dirty="0">
                <a:latin typeface="Arial" panose="020B0604020202020204" pitchFamily="34" charset="0"/>
                <a:cs typeface="Arial" panose="020B0604020202020204" pitchFamily="34" charset="0"/>
              </a:rPr>
              <a:t>pt</a:t>
            </a:r>
            <a:endParaRPr lang="en-GB" altLang="en-US" sz="2500" dirty="0">
              <a:latin typeface="Arial" panose="020B0604020202020204" pitchFamily="34" charset="0"/>
              <a:cs typeface="Arial" panose="020B0604020202020204" pitchFamily="34" charset="0"/>
            </a:endParaRPr>
          </a:p>
        </p:txBody>
      </p:sp>
      <p:pic>
        <p:nvPicPr>
          <p:cNvPr id="19" name="Picture 18">
            <a:extLst>
              <a:ext uri="{FF2B5EF4-FFF2-40B4-BE49-F238E27FC236}">
                <a16:creationId xmlns="" xmlns:a16="http://schemas.microsoft.com/office/drawing/2014/main" id="{24A4B4E1-C1DE-FFAC-EF45-B2117635E5FF}"/>
              </a:ext>
            </a:extLst>
          </p:cNvPr>
          <p:cNvPicPr>
            <a:picLocks noChangeAspect="1"/>
          </p:cNvPicPr>
          <p:nvPr/>
        </p:nvPicPr>
        <p:blipFill>
          <a:blip r:embed="rId8"/>
          <a:stretch>
            <a:fillRect/>
          </a:stretch>
        </p:blipFill>
        <p:spPr>
          <a:xfrm>
            <a:off x="283787" y="7680701"/>
            <a:ext cx="12240000" cy="24321418"/>
          </a:xfrm>
          <a:prstGeom prst="rect">
            <a:avLst/>
          </a:prstGeom>
        </p:spPr>
      </p:pic>
      <p:pic>
        <p:nvPicPr>
          <p:cNvPr id="20" name="Picture 19">
            <a:extLst>
              <a:ext uri="{FF2B5EF4-FFF2-40B4-BE49-F238E27FC236}">
                <a16:creationId xmlns="" xmlns:a16="http://schemas.microsoft.com/office/drawing/2014/main" id="{2E3C4C48-C1B3-C4F8-234F-62D932236929}"/>
              </a:ext>
            </a:extLst>
          </p:cNvPr>
          <p:cNvPicPr>
            <a:picLocks noChangeAspect="1"/>
          </p:cNvPicPr>
          <p:nvPr/>
        </p:nvPicPr>
        <p:blipFill>
          <a:blip r:embed="rId9"/>
          <a:stretch>
            <a:fillRect/>
          </a:stretch>
        </p:blipFill>
        <p:spPr>
          <a:xfrm>
            <a:off x="12702973" y="7680701"/>
            <a:ext cx="12240000" cy="15470888"/>
          </a:xfrm>
          <a:prstGeom prst="rect">
            <a:avLst/>
          </a:prstGeom>
        </p:spPr>
      </p:pic>
      <p:sp>
        <p:nvSpPr>
          <p:cNvPr id="21" name="TextBox 20">
            <a:extLst>
              <a:ext uri="{FF2B5EF4-FFF2-40B4-BE49-F238E27FC236}">
                <a16:creationId xmlns="" xmlns:a16="http://schemas.microsoft.com/office/drawing/2014/main" id="{1876A423-332C-650E-EC83-CB39E2D32E10}"/>
              </a:ext>
            </a:extLst>
          </p:cNvPr>
          <p:cNvSpPr txBox="1"/>
          <p:nvPr/>
        </p:nvSpPr>
        <p:spPr>
          <a:xfrm>
            <a:off x="416161" y="14290882"/>
            <a:ext cx="11967434" cy="5112297"/>
          </a:xfrm>
          <a:prstGeom prst="rect">
            <a:avLst/>
          </a:prstGeom>
          <a:noFill/>
        </p:spPr>
        <p:txBody>
          <a:bodyPr wrap="square">
            <a:spAutoFit/>
          </a:bodyPr>
          <a:lstStyle/>
          <a:p>
            <a:pPr marL="292735" eaLnBrk="1" hangingPunct="1">
              <a:lnSpc>
                <a:spcPct val="93000"/>
              </a:lnSpc>
              <a:buClr>
                <a:srgbClr val="000000"/>
              </a:buClr>
              <a:buSzPct val="100000"/>
              <a:defRPr/>
            </a:pPr>
            <a:r>
              <a:rPr lang="sr-Latn-RS" sz="2800" dirty="0" smtClean="0">
                <a:latin typeface="Calibri" panose="020F0502020204030204" pitchFamily="34" charset="0"/>
                <a:cs typeface="Calibri" panose="020F0502020204030204" pitchFamily="34" charset="0"/>
              </a:rPr>
              <a:t>Instructions for authors:</a:t>
            </a:r>
          </a:p>
          <a:p>
            <a:pPr marL="545465" indent="-252730" eaLnBrk="1" hangingPunct="1">
              <a:lnSpc>
                <a:spcPct val="93000"/>
              </a:lnSpc>
              <a:buClr>
                <a:srgbClr val="000000"/>
              </a:buClr>
              <a:buSzPct val="100000"/>
              <a:buFont typeface="Arial" panose="020B0604020202020204" pitchFamily="34" charset="0"/>
              <a:buChar char="•"/>
              <a:defRPr/>
            </a:pPr>
            <a:r>
              <a:rPr lang="sr-Latn-RS" sz="2800" b="1" dirty="0" smtClean="0">
                <a:latin typeface="Calibri" panose="020F0502020204030204" pitchFamily="34" charset="0"/>
                <a:cs typeface="Calibri" panose="020F0502020204030204" pitchFamily="34" charset="0"/>
              </a:rPr>
              <a:t>Poster </a:t>
            </a:r>
            <a:r>
              <a:rPr lang="en-US" sz="2800" b="1" dirty="0" smtClean="0">
                <a:latin typeface="Calibri" panose="020F0502020204030204" pitchFamily="34" charset="0"/>
                <a:cs typeface="Calibri" panose="020F0502020204030204" pitchFamily="34" charset="0"/>
              </a:rPr>
              <a:t>size is </a:t>
            </a:r>
            <a:r>
              <a:rPr lang="sr-Latn-RS" sz="2800" b="1" dirty="0" smtClean="0">
                <a:latin typeface="Calibri" panose="020F0502020204030204" pitchFamily="34" charset="0"/>
                <a:cs typeface="Calibri" panose="020F0502020204030204" pitchFamily="34" charset="0"/>
              </a:rPr>
              <a:t>90x70 </a:t>
            </a:r>
            <a:r>
              <a:rPr lang="en-US" sz="2800" b="1" dirty="0" smtClean="0">
                <a:latin typeface="Calibri" panose="020F0502020204030204" pitchFamily="34" charset="0"/>
                <a:cs typeface="Calibri" panose="020F0502020204030204" pitchFamily="34" charset="0"/>
              </a:rPr>
              <a:t>cm   </a:t>
            </a:r>
          </a:p>
          <a:p>
            <a:pPr marL="545465" indent="-252730" eaLnBrk="1" hangingPunct="1">
              <a:lnSpc>
                <a:spcPct val="93000"/>
              </a:lnSpc>
              <a:buClr>
                <a:srgbClr val="000000"/>
              </a:buClr>
              <a:buSzPct val="100000"/>
              <a:buFont typeface="Arial" panose="020B0604020202020204" pitchFamily="34" charset="0"/>
              <a:buChar char="•"/>
              <a:defRPr/>
            </a:pPr>
            <a:r>
              <a:rPr lang="en-US" sz="2800" dirty="0" smtClean="0">
                <a:latin typeface="Calibri" panose="020F0502020204030204" pitchFamily="34" charset="0"/>
                <a:cs typeface="Calibri" panose="020F0502020204030204" pitchFamily="34" charset="0"/>
              </a:rPr>
              <a:t>Minimum font: </a:t>
            </a:r>
            <a:r>
              <a:rPr lang="sr-Latn-RS" sz="2800" dirty="0" smtClean="0">
                <a:latin typeface="Calibri" panose="020F0502020204030204" pitchFamily="34" charset="0"/>
                <a:cs typeface="Calibri" panose="020F0502020204030204" pitchFamily="34" charset="0"/>
              </a:rPr>
              <a:t>20 </a:t>
            </a:r>
            <a:r>
              <a:rPr lang="en-US" sz="2800" dirty="0" err="1" smtClean="0">
                <a:latin typeface="Calibri" panose="020F0502020204030204" pitchFamily="34" charset="0"/>
                <a:cs typeface="Calibri" panose="020F0502020204030204" pitchFamily="34" charset="0"/>
              </a:rPr>
              <a:t>pt</a:t>
            </a:r>
            <a:r>
              <a:rPr lang="en-US" sz="2800" dirty="0" smtClean="0">
                <a:latin typeface="Calibri" panose="020F0502020204030204" pitchFamily="34" charset="0"/>
                <a:cs typeface="Calibri" panose="020F0502020204030204" pitchFamily="34" charset="0"/>
              </a:rPr>
              <a:t> </a:t>
            </a:r>
          </a:p>
          <a:p>
            <a:pPr marL="545465" indent="-252730" eaLnBrk="1" hangingPunct="1">
              <a:lnSpc>
                <a:spcPct val="93000"/>
              </a:lnSpc>
              <a:buClr>
                <a:srgbClr val="000000"/>
              </a:buClr>
              <a:buSzPct val="100000"/>
              <a:buFont typeface="Arial" panose="020B0604020202020204" pitchFamily="34" charset="0"/>
              <a:buChar char="•"/>
              <a:defRPr/>
            </a:pPr>
            <a:r>
              <a:rPr lang="en-US" sz="2800" dirty="0" smtClean="0">
                <a:latin typeface="Calibri" panose="020F0502020204030204" pitchFamily="34" charset="0"/>
                <a:cs typeface="Calibri" panose="020F0502020204030204" pitchFamily="34" charset="0"/>
              </a:rPr>
              <a:t>Recommended font Types: Calibri, Arial, Times New Roman</a:t>
            </a:r>
          </a:p>
          <a:p>
            <a:pPr marL="292735" indent="0" eaLnBrk="1" hangingPunct="1">
              <a:lnSpc>
                <a:spcPct val="93000"/>
              </a:lnSpc>
              <a:buClr>
                <a:srgbClr val="000000"/>
              </a:buClr>
              <a:buSzPct val="100000"/>
              <a:defRPr/>
            </a:pPr>
            <a:r>
              <a:rPr lang="sr-Latn-RS" sz="2800" b="1" dirty="0" smtClean="0">
                <a:latin typeface="Calibri" panose="020F0502020204030204" pitchFamily="34" charset="0"/>
                <a:cs typeface="Calibri" panose="020F0502020204030204" pitchFamily="34" charset="0"/>
              </a:rPr>
              <a:t>Note: </a:t>
            </a:r>
            <a:r>
              <a:rPr lang="en-US" sz="2800" b="1" dirty="0" smtClean="0">
                <a:latin typeface="Calibri" panose="020F0502020204030204" pitchFamily="34" charset="0"/>
                <a:cs typeface="Calibri" panose="020F0502020204030204" pitchFamily="34" charset="0"/>
              </a:rPr>
              <a:t>This is only a template. All content may be modified</a:t>
            </a:r>
            <a:endParaRPr lang="sr-Latn-RS" sz="2800" b="1" dirty="0" smtClean="0">
              <a:latin typeface="Calibri" panose="020F0502020204030204" pitchFamily="34" charset="0"/>
              <a:cs typeface="Calibri" panose="020F0502020204030204" pitchFamily="34" charset="0"/>
            </a:endParaRPr>
          </a:p>
          <a:p>
            <a:pPr eaLnBrk="1" hangingPunct="1">
              <a:buClr>
                <a:srgbClr val="000000"/>
              </a:buClr>
              <a:buSzPct val="100000"/>
              <a:buFont typeface="Times New Roman" panose="02020603050405020304" pitchFamily="18" charset="0"/>
              <a:buNone/>
              <a:defRPr/>
            </a:pPr>
            <a:endParaRPr lang="en-US" altLang="en-US" sz="2800" b="1" dirty="0" smtClean="0">
              <a:latin typeface="Calibri" panose="020F0502020204030204" pitchFamily="34" charset="0"/>
              <a:cs typeface="Calibri" panose="020F0502020204030204" pitchFamily="34" charset="0"/>
            </a:endParaRPr>
          </a:p>
          <a:p>
            <a:pPr eaLnBrk="1" hangingPunct="1">
              <a:buClr>
                <a:srgbClr val="000000"/>
              </a:buClr>
              <a:buSzPct val="100000"/>
              <a:buFont typeface="Times New Roman" panose="02020603050405020304" pitchFamily="18" charset="0"/>
              <a:buNone/>
              <a:defRPr/>
            </a:pPr>
            <a:r>
              <a:rPr lang="en-GB" altLang="en-US" sz="2800" dirty="0" smtClean="0">
                <a:solidFill>
                  <a:srgbClr val="000000"/>
                </a:solidFill>
                <a:latin typeface="Calibri" panose="020F0502020204030204" pitchFamily="34" charset="0"/>
                <a:cs typeface="Calibri" panose="020F0502020204030204" pitchFamily="34" charset="0"/>
              </a:rPr>
              <a:t>For any section the font size is relative. If inserted text does not fill the current section, then font size must be increased. Also the layout, number of sections and titles could be modified as you desire.  </a:t>
            </a:r>
          </a:p>
          <a:p>
            <a:pPr eaLnBrk="1" hangingPunct="1">
              <a:buClr>
                <a:srgbClr val="000000"/>
              </a:buClr>
              <a:buSzPct val="100000"/>
              <a:buFont typeface="Times New Roman" panose="02020603050405020304" pitchFamily="18" charset="0"/>
              <a:buNone/>
              <a:defRPr/>
            </a:pPr>
            <a:endParaRPr lang="en-GB" altLang="en-US" sz="2800" dirty="0" smtClean="0">
              <a:solidFill>
                <a:srgbClr val="000000"/>
              </a:solidFill>
              <a:latin typeface="Calibri" panose="020F0502020204030204" pitchFamily="34" charset="0"/>
              <a:cs typeface="Calibri" panose="020F0502020204030204" pitchFamily="34" charset="0"/>
            </a:endParaRPr>
          </a:p>
          <a:p>
            <a:pPr eaLnBrk="1" hangingPunct="1">
              <a:buClr>
                <a:srgbClr val="000000"/>
              </a:buClr>
              <a:buSzPct val="100000"/>
              <a:buFont typeface="Times New Roman" panose="02020603050405020304" pitchFamily="18" charset="0"/>
              <a:buNone/>
              <a:defRPr/>
            </a:pPr>
            <a:r>
              <a:rPr lang="en-GB" altLang="en-US" sz="2800" dirty="0" smtClean="0">
                <a:solidFill>
                  <a:srgbClr val="000000"/>
                </a:solidFill>
                <a:latin typeface="Calibri" panose="020F0502020204030204" pitchFamily="34" charset="0"/>
                <a:cs typeface="Calibri" panose="020F0502020204030204" pitchFamily="34" charset="0"/>
              </a:rPr>
              <a:t>Use contrasting </a:t>
            </a:r>
            <a:r>
              <a:rPr lang="en-GB" altLang="en-US" sz="2800" dirty="0" err="1" smtClean="0">
                <a:solidFill>
                  <a:srgbClr val="000000"/>
                </a:solidFill>
                <a:latin typeface="Calibri" panose="020F0502020204030204" pitchFamily="34" charset="0"/>
                <a:cs typeface="Calibri" panose="020F0502020204030204" pitchFamily="34" charset="0"/>
              </a:rPr>
              <a:t>colors</a:t>
            </a:r>
            <a:r>
              <a:rPr lang="en-GB" altLang="en-US" sz="2800" dirty="0" smtClean="0">
                <a:solidFill>
                  <a:srgbClr val="000000"/>
                </a:solidFill>
                <a:latin typeface="Calibri" panose="020F0502020204030204" pitchFamily="34" charset="0"/>
                <a:cs typeface="Calibri" panose="020F0502020204030204" pitchFamily="34" charset="0"/>
              </a:rPr>
              <a:t> to enhance the readability of poster. </a:t>
            </a:r>
            <a:endParaRPr lang="sr-Latn-RS" altLang="en-US" sz="2800" dirty="0" smtClean="0">
              <a:solidFill>
                <a:srgbClr val="000000"/>
              </a:solidFill>
              <a:latin typeface="Calibri" panose="020F0502020204030204" pitchFamily="34" charset="0"/>
              <a:cs typeface="Calibri" panose="020F0502020204030204" pitchFamily="34" charset="0"/>
            </a:endParaRPr>
          </a:p>
          <a:p>
            <a:pPr eaLnBrk="1" hangingPunct="1">
              <a:buClr>
                <a:srgbClr val="000000"/>
              </a:buClr>
              <a:buSzPct val="100000"/>
              <a:buFont typeface="Times New Roman" panose="02020603050405020304" pitchFamily="18" charset="0"/>
              <a:buNone/>
              <a:defRPr/>
            </a:pPr>
            <a:r>
              <a:rPr lang="en-GB" altLang="en-US" sz="2800" dirty="0" smtClean="0">
                <a:solidFill>
                  <a:srgbClr val="000000"/>
                </a:solidFill>
                <a:latin typeface="Calibri" panose="020F0502020204030204" pitchFamily="34" charset="0"/>
                <a:cs typeface="Calibri" panose="020F0502020204030204" pitchFamily="34" charset="0"/>
              </a:rPr>
              <a:t>Don't use similar </a:t>
            </a:r>
            <a:r>
              <a:rPr lang="en-GB" altLang="en-US" sz="2800" dirty="0" err="1" smtClean="0">
                <a:solidFill>
                  <a:srgbClr val="000000"/>
                </a:solidFill>
                <a:latin typeface="Calibri" panose="020F0502020204030204" pitchFamily="34" charset="0"/>
                <a:cs typeface="Calibri" panose="020F0502020204030204" pitchFamily="34" charset="0"/>
              </a:rPr>
              <a:t>colors</a:t>
            </a:r>
            <a:r>
              <a:rPr lang="en-GB" altLang="en-US" sz="2800" dirty="0" smtClean="0">
                <a:solidFill>
                  <a:srgbClr val="000000"/>
                </a:solidFill>
                <a:latin typeface="Calibri" panose="020F0502020204030204" pitchFamily="34" charset="0"/>
                <a:cs typeface="Calibri" panose="020F0502020204030204" pitchFamily="34" charset="0"/>
              </a:rPr>
              <a:t>. (</a:t>
            </a:r>
            <a:r>
              <a:rPr lang="sr-Latn-RS" altLang="en-US" sz="2800" dirty="0" smtClean="0">
                <a:solidFill>
                  <a:srgbClr val="000000"/>
                </a:solidFill>
                <a:latin typeface="Calibri" panose="020F0502020204030204" pitchFamily="34" charset="0"/>
                <a:cs typeface="Calibri" panose="020F0502020204030204" pitchFamily="34" charset="0"/>
              </a:rPr>
              <a:t>e.g. </a:t>
            </a:r>
            <a:r>
              <a:rPr lang="sr-Latn-RS" altLang="en-US" sz="2800" i="1" dirty="0" smtClean="0">
                <a:solidFill>
                  <a:srgbClr val="000000"/>
                </a:solidFill>
                <a:latin typeface="Calibri" panose="020F0502020204030204" pitchFamily="34" charset="0"/>
                <a:cs typeface="Calibri" panose="020F0502020204030204" pitchFamily="34" charset="0"/>
              </a:rPr>
              <a:t>a</a:t>
            </a:r>
            <a:r>
              <a:rPr lang="en-GB" altLang="en-US" sz="2800" i="1" dirty="0" smtClean="0">
                <a:solidFill>
                  <a:srgbClr val="000000"/>
                </a:solidFill>
                <a:latin typeface="Calibri" panose="020F0502020204030204" pitchFamily="34" charset="0"/>
                <a:cs typeface="Calibri" panose="020F0502020204030204" pitchFamily="34" charset="0"/>
              </a:rPr>
              <a:t> blue text over a dark blue background</a:t>
            </a:r>
            <a:r>
              <a:rPr lang="en-GB" altLang="en-US" sz="2800" dirty="0" smtClean="0">
                <a:solidFill>
                  <a:srgbClr val="000000"/>
                </a:solidFill>
                <a:latin typeface="Calibri" panose="020F0502020204030204" pitchFamily="34" charset="0"/>
                <a:cs typeface="Calibri" panose="020F0502020204030204" pitchFamily="34" charset="0"/>
              </a:rPr>
              <a:t>)</a:t>
            </a:r>
            <a:r>
              <a:rPr lang="sr-Latn-RS" altLang="en-US" sz="2800" dirty="0" smtClean="0">
                <a:solidFill>
                  <a:srgbClr val="000000"/>
                </a:solidFill>
                <a:latin typeface="Calibri" panose="020F0502020204030204" pitchFamily="34" charset="0"/>
                <a:cs typeface="Calibri" panose="020F0502020204030204" pitchFamily="34" charset="0"/>
              </a:rPr>
              <a:t>.</a:t>
            </a:r>
            <a:endParaRPr lang="en-GB" altLang="en-US" sz="2800" dirty="0">
              <a:solidFill>
                <a:srgbClr val="000000"/>
              </a:solidFill>
              <a:latin typeface="Calibri" panose="020F0502020204030204" pitchFamily="34" charset="0"/>
              <a:cs typeface="Calibri" panose="020F0502020204030204" pitchFamily="34" charset="0"/>
            </a:endParaRPr>
          </a:p>
        </p:txBody>
      </p:sp>
      <p:sp>
        <p:nvSpPr>
          <p:cNvPr id="22" name="Rectangle 21"/>
          <p:cNvSpPr/>
          <p:nvPr/>
        </p:nvSpPr>
        <p:spPr>
          <a:xfrm>
            <a:off x="569120" y="8877206"/>
            <a:ext cx="11654033" cy="4426838"/>
          </a:xfrm>
          <a:prstGeom prst="rect">
            <a:avLst/>
          </a:prstGeom>
          <a:solidFill>
            <a:schemeClr val="bg1"/>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p:cNvSpPr txBox="1"/>
          <p:nvPr/>
        </p:nvSpPr>
        <p:spPr>
          <a:xfrm>
            <a:off x="705442" y="8988863"/>
            <a:ext cx="11181290" cy="553998"/>
          </a:xfrm>
          <a:prstGeom prst="rect">
            <a:avLst/>
          </a:prstGeom>
          <a:noFill/>
        </p:spPr>
        <p:txBody>
          <a:bodyPr wrap="square" rtlCol="0">
            <a:spAutoFit/>
          </a:bodyPr>
          <a:lstStyle/>
          <a:p>
            <a:r>
              <a:rPr lang="sr-Latn-RS" sz="3000" dirty="0" smtClean="0"/>
              <a:t>Text</a:t>
            </a:r>
            <a:r>
              <a:rPr lang="en-US" sz="3000" dirty="0" smtClean="0"/>
              <a:t> (Calibri)</a:t>
            </a:r>
            <a:endParaRPr lang="en-US" sz="3000" dirty="0"/>
          </a:p>
        </p:txBody>
      </p:sp>
      <p:sp>
        <p:nvSpPr>
          <p:cNvPr id="24" name="TextBox 23"/>
          <p:cNvSpPr txBox="1"/>
          <p:nvPr/>
        </p:nvSpPr>
        <p:spPr>
          <a:xfrm>
            <a:off x="4450026" y="13500629"/>
            <a:ext cx="3907521" cy="707886"/>
          </a:xfrm>
          <a:prstGeom prst="rect">
            <a:avLst/>
          </a:prstGeom>
          <a:noFill/>
        </p:spPr>
        <p:txBody>
          <a:bodyPr wrap="square" rtlCol="0">
            <a:spAutoFit/>
          </a:bodyPr>
          <a:lstStyle/>
          <a:p>
            <a:pPr algn="ctr"/>
            <a:r>
              <a:rPr lang="sr-Latn-RS" sz="4000" b="1" dirty="0" smtClean="0"/>
              <a:t>Introduction</a:t>
            </a:r>
            <a:endParaRPr lang="en-US" sz="4000" b="1" dirty="0"/>
          </a:p>
        </p:txBody>
      </p:sp>
      <p:sp>
        <p:nvSpPr>
          <p:cNvPr id="25" name="TextBox 24"/>
          <p:cNvSpPr txBox="1"/>
          <p:nvPr/>
        </p:nvSpPr>
        <p:spPr>
          <a:xfrm>
            <a:off x="16869211" y="7863792"/>
            <a:ext cx="3907521" cy="707886"/>
          </a:xfrm>
          <a:prstGeom prst="rect">
            <a:avLst/>
          </a:prstGeom>
          <a:noFill/>
        </p:spPr>
        <p:txBody>
          <a:bodyPr wrap="square" rtlCol="0">
            <a:spAutoFit/>
          </a:bodyPr>
          <a:lstStyle/>
          <a:p>
            <a:pPr algn="ctr"/>
            <a:r>
              <a:rPr lang="sr-Latn-RS" sz="4000" b="1" dirty="0" smtClean="0"/>
              <a:t>Results</a:t>
            </a:r>
            <a:endParaRPr lang="en-US" sz="4000" b="1" dirty="0"/>
          </a:p>
        </p:txBody>
      </p:sp>
      <p:sp>
        <p:nvSpPr>
          <p:cNvPr id="26" name="TextBox 25">
            <a:extLst>
              <a:ext uri="{FF2B5EF4-FFF2-40B4-BE49-F238E27FC236}">
                <a16:creationId xmlns="" xmlns:a16="http://schemas.microsoft.com/office/drawing/2014/main" id="{1876A423-332C-650E-EC83-CB39E2D32E10}"/>
              </a:ext>
            </a:extLst>
          </p:cNvPr>
          <p:cNvSpPr txBox="1"/>
          <p:nvPr/>
        </p:nvSpPr>
        <p:spPr>
          <a:xfrm>
            <a:off x="12828587" y="8691177"/>
            <a:ext cx="11967434" cy="493084"/>
          </a:xfrm>
          <a:prstGeom prst="rect">
            <a:avLst/>
          </a:prstGeom>
          <a:noFill/>
        </p:spPr>
        <p:txBody>
          <a:bodyPr wrap="square">
            <a:spAutoFit/>
          </a:bodyPr>
          <a:lstStyle/>
          <a:p>
            <a:pPr marL="292735" eaLnBrk="1" hangingPunct="1">
              <a:lnSpc>
                <a:spcPct val="93000"/>
              </a:lnSpc>
              <a:buClr>
                <a:srgbClr val="000000"/>
              </a:buClr>
              <a:buSzPct val="100000"/>
              <a:defRPr/>
            </a:pPr>
            <a:r>
              <a:rPr lang="sr-Latn-RS" sz="2800" dirty="0" smtClean="0"/>
              <a:t>Text</a:t>
            </a:r>
            <a:r>
              <a:rPr lang="en-US" sz="2800" dirty="0" smtClean="0"/>
              <a:t> (Calibri)</a:t>
            </a:r>
            <a:endParaRPr lang="en-GB" altLang="en-US" sz="2800" dirty="0">
              <a:solidFill>
                <a:srgbClr val="000000"/>
              </a:solidFill>
            </a:endParaRPr>
          </a:p>
        </p:txBody>
      </p:sp>
      <p:sp>
        <p:nvSpPr>
          <p:cNvPr id="27" name="Rectangle 26"/>
          <p:cNvSpPr/>
          <p:nvPr/>
        </p:nvSpPr>
        <p:spPr>
          <a:xfrm>
            <a:off x="12710910" y="24187609"/>
            <a:ext cx="12232063" cy="7811975"/>
          </a:xfrm>
          <a:prstGeom prst="rect">
            <a:avLst/>
          </a:prstGeom>
          <a:solidFill>
            <a:schemeClr val="bg1"/>
          </a:solidFill>
          <a:ln w="571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12828587" y="24416870"/>
            <a:ext cx="11406399" cy="553998"/>
          </a:xfrm>
          <a:prstGeom prst="rect">
            <a:avLst/>
          </a:prstGeom>
          <a:noFill/>
        </p:spPr>
        <p:txBody>
          <a:bodyPr wrap="square" rtlCol="0">
            <a:spAutoFit/>
          </a:bodyPr>
          <a:lstStyle/>
          <a:p>
            <a:r>
              <a:rPr lang="sr-Latn-RS" sz="3000" dirty="0" smtClean="0"/>
              <a:t>Text</a:t>
            </a:r>
            <a:r>
              <a:rPr lang="en-US" sz="3000" dirty="0" smtClean="0"/>
              <a:t> (Calibri)</a:t>
            </a:r>
            <a:endParaRPr lang="en-US" sz="3000" dirty="0"/>
          </a:p>
        </p:txBody>
      </p:sp>
      <p:sp>
        <p:nvSpPr>
          <p:cNvPr id="29" name="TextBox 28"/>
          <p:cNvSpPr txBox="1"/>
          <p:nvPr/>
        </p:nvSpPr>
        <p:spPr>
          <a:xfrm>
            <a:off x="16578025" y="23331039"/>
            <a:ext cx="3907521" cy="707886"/>
          </a:xfrm>
          <a:prstGeom prst="rect">
            <a:avLst/>
          </a:prstGeom>
          <a:noFill/>
        </p:spPr>
        <p:txBody>
          <a:bodyPr wrap="square" rtlCol="0">
            <a:spAutoFit/>
          </a:bodyPr>
          <a:lstStyle/>
          <a:p>
            <a:pPr algn="ctr"/>
            <a:r>
              <a:rPr lang="sr-Latn-RS" sz="4000" b="1" dirty="0" smtClean="0"/>
              <a:t>Conclusion</a:t>
            </a:r>
            <a:endParaRPr lang="en-US" sz="4000" b="1" dirty="0"/>
          </a:p>
        </p:txBody>
      </p:sp>
      <p:sp>
        <p:nvSpPr>
          <p:cNvPr id="30" name="Rectangle 29"/>
          <p:cNvSpPr/>
          <p:nvPr/>
        </p:nvSpPr>
        <p:spPr>
          <a:xfrm>
            <a:off x="0" y="32179034"/>
            <a:ext cx="25199975" cy="144000"/>
          </a:xfrm>
          <a:prstGeom prst="rect">
            <a:avLst/>
          </a:prstGeom>
          <a:solidFill>
            <a:srgbClr val="004A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569120" y="8076884"/>
            <a:ext cx="1963371" cy="707886"/>
          </a:xfrm>
          <a:prstGeom prst="rect">
            <a:avLst/>
          </a:prstGeom>
          <a:noFill/>
        </p:spPr>
        <p:txBody>
          <a:bodyPr wrap="square" rtlCol="0">
            <a:spAutoFit/>
          </a:bodyPr>
          <a:lstStyle/>
          <a:p>
            <a:pPr algn="ctr"/>
            <a:r>
              <a:rPr lang="sr-Latn-RS" sz="4000" b="1" dirty="0" smtClean="0"/>
              <a:t>Abstract</a:t>
            </a:r>
            <a:endParaRPr lang="en-US" sz="4000" b="1" dirty="0"/>
          </a:p>
        </p:txBody>
      </p:sp>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986382" y="2240104"/>
            <a:ext cx="1199657" cy="1188720"/>
          </a:xfrm>
          <a:prstGeom prst="rect">
            <a:avLst/>
          </a:prstGeom>
        </p:spPr>
      </p:pic>
    </p:spTree>
    <p:extLst>
      <p:ext uri="{BB962C8B-B14F-4D97-AF65-F5344CB8AC3E}">
        <p14:creationId xmlns:p14="http://schemas.microsoft.com/office/powerpoint/2010/main" val="33313857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189</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Microsoft JhengHei</vt:lpstr>
      <vt:lpstr>Arial</vt:lpstr>
      <vt:lpstr>Calibri</vt:lpstr>
      <vt:lpstr>Calibri Light</vt:lpstr>
      <vt:lpstr>Montserrat Bold</vt:lpstr>
      <vt:lpstr>Times New Roman</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Microsoft account</cp:lastModifiedBy>
  <cp:revision>3</cp:revision>
  <dcterms:created xsi:type="dcterms:W3CDTF">2025-10-16T07:36:32Z</dcterms:created>
  <dcterms:modified xsi:type="dcterms:W3CDTF">2025-10-16T07:37:53Z</dcterms:modified>
</cp:coreProperties>
</file>